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314" r:id="rId3"/>
    <p:sldId id="338" r:id="rId4"/>
    <p:sldId id="351" r:id="rId5"/>
    <p:sldId id="352" r:id="rId6"/>
    <p:sldId id="353" r:id="rId7"/>
    <p:sldId id="354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  <a:srgbClr val="DE9606"/>
    <a:srgbClr val="CD003A"/>
    <a:srgbClr val="34464D"/>
    <a:srgbClr val="00794D"/>
    <a:srgbClr val="006AAC"/>
    <a:srgbClr val="008B39"/>
    <a:srgbClr val="319E37"/>
    <a:srgbClr val="9A1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300" y="96"/>
      </p:cViewPr>
      <p:guideLst>
        <p:guide orient="horz" pos="220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31C5A4-6F8D-475C-8D67-2E888D50F867}" type="datetimeFigureOut">
              <a:rPr lang="en-US" altLang="pt-BR"/>
              <a:pPr>
                <a:defRPr/>
              </a:pPr>
              <a:t>7/8/2021</a:t>
            </a:fld>
            <a:endParaRPr lang="en-US" alt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B1DC83-499F-4EFD-9E96-4479FE3E098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4FBDA46-6B21-408E-A54F-5C39D80C71AF}" type="slidenum">
              <a:rPr lang="en-US" altLang="pt-BR" sz="1200" smtClean="0"/>
              <a:pPr/>
              <a:t>1</a:t>
            </a:fld>
            <a:endParaRPr lang="en-US" altLang="pt-BR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790B-FCDB-4AD0-9430-739B38C668AA}" type="datetime1">
              <a:rPr lang="en-US" altLang="pt-BR"/>
              <a:pPr>
                <a:defRPr/>
              </a:pPr>
              <a:t>7/8/2021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1A566-139B-4AB2-A10B-9E94AFED1B5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8733460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BB94-0DE9-40E1-B821-F2461DBD6208}" type="datetime1">
              <a:rPr lang="en-US" altLang="pt-BR"/>
              <a:pPr>
                <a:defRPr/>
              </a:pPr>
              <a:t>7/8/2021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3E28-49CF-493F-A353-87D0F62E617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6908510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110F9-6090-438F-AF8F-5B83CA321243}" type="datetime1">
              <a:rPr lang="en-US" altLang="pt-BR"/>
              <a:pPr>
                <a:defRPr/>
              </a:pPr>
              <a:t>7/8/2021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A14C-5687-430F-93E3-16F29199859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3811258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AFD8-7E84-4220-8278-BA2A0EB87576}" type="datetime1">
              <a:rPr lang="en-US" altLang="pt-BR"/>
              <a:pPr>
                <a:defRPr/>
              </a:pPr>
              <a:t>7/8/2021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E30C-2136-4515-BBAA-34FB607928D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99056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22D47-4E54-4F62-8950-92ABD61782F5}" type="datetime1">
              <a:rPr lang="en-US" altLang="pt-BR"/>
              <a:pPr>
                <a:defRPr/>
              </a:pPr>
              <a:t>7/8/2021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FA46-B89F-452D-8D9C-5999D6E9DEC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800135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D6FAC-764F-41BF-926F-C5EC1017EC53}" type="datetime1">
              <a:rPr lang="en-US" altLang="pt-BR"/>
              <a:pPr>
                <a:defRPr/>
              </a:pPr>
              <a:t>7/8/2021</a:t>
            </a:fld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EFE8-FAD1-4956-BDDF-9378B7E4672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4613792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0F7C5-FDD8-4484-987A-D3826FDD1E01}" type="datetime1">
              <a:rPr lang="en-US" altLang="pt-BR"/>
              <a:pPr>
                <a:defRPr/>
              </a:pPr>
              <a:t>7/8/2021</a:t>
            </a:fld>
            <a:endParaRPr lang="en-US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6FF7A-597D-45B7-8034-BACDDE3C081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442927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CEC24-38CA-4215-B307-A2372C4D100E}" type="datetime1">
              <a:rPr lang="en-US" altLang="pt-BR"/>
              <a:pPr>
                <a:defRPr/>
              </a:pPr>
              <a:t>7/8/2021</a:t>
            </a:fld>
            <a:endParaRPr lang="en-US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427CA-AB6E-4E74-B954-7DE8B9CDEAA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800502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AAB2-4547-4F74-A862-C8555F3EDEE0}" type="datetime1">
              <a:rPr lang="en-US" altLang="pt-BR"/>
              <a:pPr>
                <a:defRPr/>
              </a:pPr>
              <a:t>7/8/2021</a:t>
            </a:fld>
            <a:endParaRPr lang="en-US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A9480-1E33-45FC-8AE2-AE97B4C120D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0395312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5D7A-833E-4264-B6F5-5F7749232C0D}" type="datetime1">
              <a:rPr lang="en-US" altLang="pt-BR"/>
              <a:pPr>
                <a:defRPr/>
              </a:pPr>
              <a:t>7/8/2021</a:t>
            </a:fld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50986-CA48-4761-859B-F8795C374A4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4369620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C353-C848-415B-A942-6E15D0962007}" type="datetime1">
              <a:rPr lang="en-US" altLang="pt-BR"/>
              <a:pPr>
                <a:defRPr/>
              </a:pPr>
              <a:t>7/8/2021</a:t>
            </a:fld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ABB6A-83C2-4D10-8B57-998392918C4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1068536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F28061-5D9A-4FD1-AEB2-60D47F86E53F}" type="datetime1">
              <a:rPr lang="en-US" altLang="pt-BR"/>
              <a:pPr>
                <a:defRPr/>
              </a:pPr>
              <a:t>7/8/2021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8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3447FE-CF55-4001-B48B-1E0FA6CCD26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35560" y="227483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 smtClean="0">
                <a:solidFill>
                  <a:schemeClr val="bg1"/>
                </a:solidFill>
              </a:rPr>
              <a:t>Lorem ipsum </a:t>
            </a:r>
            <a:r>
              <a:rPr lang="pt-BR" sz="1800" dirty="0" err="1" smtClean="0">
                <a:solidFill>
                  <a:schemeClr val="bg1"/>
                </a:solidFill>
              </a:rPr>
              <a:t>dolor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sit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amet</a:t>
            </a:r>
            <a:r>
              <a:rPr lang="pt-BR" sz="1800" dirty="0" smtClean="0">
                <a:solidFill>
                  <a:schemeClr val="bg1"/>
                </a:solidFill>
              </a:rPr>
              <a:t>, </a:t>
            </a:r>
            <a:r>
              <a:rPr lang="pt-BR" sz="1800" dirty="0" err="1" smtClean="0">
                <a:solidFill>
                  <a:schemeClr val="bg1"/>
                </a:solidFill>
              </a:rPr>
              <a:t>consectetur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adipiscing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elit</a:t>
            </a:r>
            <a:r>
              <a:rPr lang="pt-BR" sz="1800" dirty="0" smtClean="0">
                <a:solidFill>
                  <a:schemeClr val="bg1"/>
                </a:solidFill>
              </a:rPr>
              <a:t>, </a:t>
            </a:r>
            <a:r>
              <a:rPr lang="pt-BR" sz="1800" dirty="0" err="1" smtClean="0">
                <a:solidFill>
                  <a:schemeClr val="bg1"/>
                </a:solidFill>
              </a:rPr>
              <a:t>sed</a:t>
            </a:r>
            <a:r>
              <a:rPr lang="pt-BR" sz="1800" dirty="0" smtClean="0">
                <a:solidFill>
                  <a:schemeClr val="bg1"/>
                </a:solidFill>
              </a:rPr>
              <a:t> do </a:t>
            </a:r>
            <a:r>
              <a:rPr lang="pt-BR" sz="1800" dirty="0" err="1" smtClean="0">
                <a:solidFill>
                  <a:schemeClr val="bg1"/>
                </a:solidFill>
              </a:rPr>
              <a:t>eiusmod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tempor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incididunt</a:t>
            </a:r>
            <a:r>
              <a:rPr lang="pt-BR" sz="1800" dirty="0" smtClean="0">
                <a:solidFill>
                  <a:schemeClr val="bg1"/>
                </a:solidFill>
              </a:rPr>
              <a:t> ut labore et </a:t>
            </a:r>
            <a:r>
              <a:rPr lang="pt-BR" sz="1800" dirty="0" err="1" smtClean="0">
                <a:solidFill>
                  <a:schemeClr val="bg1"/>
                </a:solidFill>
              </a:rPr>
              <a:t>dolore</a:t>
            </a:r>
            <a:r>
              <a:rPr lang="pt-BR" sz="1800" dirty="0" smtClean="0">
                <a:solidFill>
                  <a:schemeClr val="bg1"/>
                </a:solidFill>
              </a:rPr>
              <a:t> magna </a:t>
            </a:r>
            <a:r>
              <a:rPr lang="pt-BR" sz="1800" dirty="0" err="1" smtClean="0">
                <a:solidFill>
                  <a:schemeClr val="bg1"/>
                </a:solidFill>
              </a:rPr>
              <a:t>aliqua</a:t>
            </a:r>
            <a:r>
              <a:rPr lang="pt-BR" sz="1800" dirty="0" smtClean="0">
                <a:solidFill>
                  <a:schemeClr val="bg1"/>
                </a:solidFill>
              </a:rPr>
              <a:t>. Quis ipsum </a:t>
            </a:r>
            <a:r>
              <a:rPr lang="pt-BR" sz="1800" dirty="0" err="1" smtClean="0">
                <a:solidFill>
                  <a:schemeClr val="bg1"/>
                </a:solidFill>
              </a:rPr>
              <a:t>suspendisse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ultrices</a:t>
            </a:r>
            <a:r>
              <a:rPr lang="pt-BR" sz="1800" dirty="0" smtClean="0">
                <a:solidFill>
                  <a:schemeClr val="bg1"/>
                </a:solidFill>
              </a:rPr>
              <a:t> gravida. </a:t>
            </a:r>
            <a:r>
              <a:rPr lang="pt-BR" sz="1800" dirty="0" err="1" smtClean="0">
                <a:solidFill>
                  <a:schemeClr val="bg1"/>
                </a:solidFill>
              </a:rPr>
              <a:t>Risus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commodo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viverra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maecenas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accumsan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lacus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vel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facilisis</a:t>
            </a:r>
            <a:r>
              <a:rPr lang="pt-BR" sz="1800" dirty="0" smtClean="0">
                <a:solidFill>
                  <a:schemeClr val="bg1"/>
                </a:solidFill>
              </a:rPr>
              <a:t>. </a:t>
            </a:r>
            <a:r>
              <a:rPr lang="pt-BR" sz="1800" dirty="0" smtClean="0">
                <a:solidFill>
                  <a:schemeClr val="bg1"/>
                </a:solidFill>
              </a:rPr>
              <a:t>Lorem ipsum </a:t>
            </a:r>
            <a:r>
              <a:rPr lang="pt-BR" sz="1800" dirty="0" err="1" smtClean="0">
                <a:solidFill>
                  <a:schemeClr val="bg1"/>
                </a:solidFill>
              </a:rPr>
              <a:t>dolor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sit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amet</a:t>
            </a:r>
            <a:r>
              <a:rPr lang="pt-BR" sz="1800" dirty="0" smtClean="0">
                <a:solidFill>
                  <a:schemeClr val="bg1"/>
                </a:solidFill>
              </a:rPr>
              <a:t>, </a:t>
            </a:r>
            <a:r>
              <a:rPr lang="pt-BR" sz="1800" dirty="0" err="1" smtClean="0">
                <a:solidFill>
                  <a:schemeClr val="bg1"/>
                </a:solidFill>
              </a:rPr>
              <a:t>consectetur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adipiscing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elit</a:t>
            </a:r>
            <a:r>
              <a:rPr lang="pt-BR" sz="1800" dirty="0" smtClean="0">
                <a:solidFill>
                  <a:schemeClr val="bg1"/>
                </a:solidFill>
              </a:rPr>
              <a:t>, </a:t>
            </a:r>
            <a:r>
              <a:rPr lang="pt-BR" sz="1800" dirty="0" err="1" smtClean="0">
                <a:solidFill>
                  <a:schemeClr val="bg1"/>
                </a:solidFill>
              </a:rPr>
              <a:t>sed</a:t>
            </a:r>
            <a:r>
              <a:rPr lang="pt-BR" sz="1800" dirty="0" smtClean="0">
                <a:solidFill>
                  <a:schemeClr val="bg1"/>
                </a:solidFill>
              </a:rPr>
              <a:t> do </a:t>
            </a:r>
            <a:r>
              <a:rPr lang="pt-BR" sz="1800" dirty="0" err="1" smtClean="0">
                <a:solidFill>
                  <a:schemeClr val="bg1"/>
                </a:solidFill>
              </a:rPr>
              <a:t>eiusmod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tempor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incididunt</a:t>
            </a:r>
            <a:r>
              <a:rPr lang="pt-BR" sz="1800" dirty="0" smtClean="0">
                <a:solidFill>
                  <a:schemeClr val="bg1"/>
                </a:solidFill>
              </a:rPr>
              <a:t> ut labore et </a:t>
            </a:r>
            <a:r>
              <a:rPr lang="pt-BR" sz="1800" dirty="0" err="1" smtClean="0">
                <a:solidFill>
                  <a:schemeClr val="bg1"/>
                </a:solidFill>
              </a:rPr>
              <a:t>dolore</a:t>
            </a:r>
            <a:r>
              <a:rPr lang="pt-BR" sz="1800" dirty="0" smtClean="0">
                <a:solidFill>
                  <a:schemeClr val="bg1"/>
                </a:solidFill>
              </a:rPr>
              <a:t> magna </a:t>
            </a:r>
            <a:r>
              <a:rPr lang="pt-BR" sz="1800" dirty="0" err="1" smtClean="0">
                <a:solidFill>
                  <a:schemeClr val="bg1"/>
                </a:solidFill>
              </a:rPr>
              <a:t>aliqua</a:t>
            </a:r>
            <a:r>
              <a:rPr lang="pt-BR" sz="1800" dirty="0" smtClean="0">
                <a:solidFill>
                  <a:schemeClr val="bg1"/>
                </a:solidFill>
              </a:rPr>
              <a:t>. Quis ipsum </a:t>
            </a:r>
            <a:r>
              <a:rPr lang="pt-BR" sz="1800" dirty="0" err="1" smtClean="0">
                <a:solidFill>
                  <a:schemeClr val="bg1"/>
                </a:solidFill>
              </a:rPr>
              <a:t>suspendisse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ultrices</a:t>
            </a:r>
            <a:r>
              <a:rPr lang="pt-BR" sz="1800" dirty="0" smtClean="0">
                <a:solidFill>
                  <a:schemeClr val="bg1"/>
                </a:solidFill>
              </a:rPr>
              <a:t> gravida. </a:t>
            </a:r>
            <a:r>
              <a:rPr lang="pt-BR" sz="1800" dirty="0" err="1" smtClean="0">
                <a:solidFill>
                  <a:schemeClr val="bg1"/>
                </a:solidFill>
              </a:rPr>
              <a:t>Risus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commodo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viverra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maecenas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accumsan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lacus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vel</a:t>
            </a:r>
            <a:r>
              <a:rPr lang="pt-BR" sz="1800" dirty="0" smtClean="0">
                <a:solidFill>
                  <a:schemeClr val="bg1"/>
                </a:solidFill>
              </a:rPr>
              <a:t> </a:t>
            </a:r>
            <a:r>
              <a:rPr lang="pt-BR" sz="1800" dirty="0" err="1" smtClean="0">
                <a:solidFill>
                  <a:schemeClr val="bg1"/>
                </a:solidFill>
              </a:rPr>
              <a:t>facilisis</a:t>
            </a:r>
            <a:r>
              <a:rPr lang="pt-BR" sz="18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35560" y="157160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Título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35560" y="227483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 smtClean="0">
                <a:solidFill>
                  <a:srgbClr val="231F20"/>
                </a:solidFill>
              </a:rPr>
              <a:t>Lorem ipsum </a:t>
            </a:r>
            <a:r>
              <a:rPr lang="pt-BR" sz="1800" dirty="0" err="1" smtClean="0">
                <a:solidFill>
                  <a:srgbClr val="231F20"/>
                </a:solidFill>
              </a:rPr>
              <a:t>dolor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sit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amet</a:t>
            </a:r>
            <a:r>
              <a:rPr lang="pt-BR" sz="1800" dirty="0" smtClean="0">
                <a:solidFill>
                  <a:srgbClr val="231F20"/>
                </a:solidFill>
              </a:rPr>
              <a:t>, </a:t>
            </a:r>
            <a:r>
              <a:rPr lang="pt-BR" sz="1800" dirty="0" err="1" smtClean="0">
                <a:solidFill>
                  <a:srgbClr val="231F20"/>
                </a:solidFill>
              </a:rPr>
              <a:t>consectetur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adipiscing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elit</a:t>
            </a:r>
            <a:r>
              <a:rPr lang="pt-BR" sz="1800" dirty="0" smtClean="0">
                <a:solidFill>
                  <a:srgbClr val="231F20"/>
                </a:solidFill>
              </a:rPr>
              <a:t>, </a:t>
            </a:r>
            <a:r>
              <a:rPr lang="pt-BR" sz="1800" dirty="0" err="1" smtClean="0">
                <a:solidFill>
                  <a:srgbClr val="231F20"/>
                </a:solidFill>
              </a:rPr>
              <a:t>sed</a:t>
            </a:r>
            <a:r>
              <a:rPr lang="pt-BR" sz="1800" dirty="0" smtClean="0">
                <a:solidFill>
                  <a:srgbClr val="231F20"/>
                </a:solidFill>
              </a:rPr>
              <a:t> do </a:t>
            </a:r>
            <a:r>
              <a:rPr lang="pt-BR" sz="1800" dirty="0" err="1" smtClean="0">
                <a:solidFill>
                  <a:srgbClr val="231F20"/>
                </a:solidFill>
              </a:rPr>
              <a:t>eiusmod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tempor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incididunt</a:t>
            </a:r>
            <a:r>
              <a:rPr lang="pt-BR" sz="1800" dirty="0" smtClean="0">
                <a:solidFill>
                  <a:srgbClr val="231F20"/>
                </a:solidFill>
              </a:rPr>
              <a:t> ut labore et </a:t>
            </a:r>
            <a:r>
              <a:rPr lang="pt-BR" sz="1800" dirty="0" err="1" smtClean="0">
                <a:solidFill>
                  <a:srgbClr val="231F20"/>
                </a:solidFill>
              </a:rPr>
              <a:t>dolore</a:t>
            </a:r>
            <a:r>
              <a:rPr lang="pt-BR" sz="1800" dirty="0" smtClean="0">
                <a:solidFill>
                  <a:srgbClr val="231F20"/>
                </a:solidFill>
              </a:rPr>
              <a:t> magna </a:t>
            </a:r>
            <a:r>
              <a:rPr lang="pt-BR" sz="1800" dirty="0" err="1" smtClean="0">
                <a:solidFill>
                  <a:srgbClr val="231F20"/>
                </a:solidFill>
              </a:rPr>
              <a:t>aliqua</a:t>
            </a:r>
            <a:r>
              <a:rPr lang="pt-BR" sz="1800" dirty="0" smtClean="0">
                <a:solidFill>
                  <a:srgbClr val="231F20"/>
                </a:solidFill>
              </a:rPr>
              <a:t>. Quis ipsum </a:t>
            </a:r>
            <a:r>
              <a:rPr lang="pt-BR" sz="1800" dirty="0" err="1" smtClean="0">
                <a:solidFill>
                  <a:srgbClr val="231F20"/>
                </a:solidFill>
              </a:rPr>
              <a:t>suspendisse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ultrices</a:t>
            </a:r>
            <a:r>
              <a:rPr lang="pt-BR" sz="1800" dirty="0" smtClean="0">
                <a:solidFill>
                  <a:srgbClr val="231F20"/>
                </a:solidFill>
              </a:rPr>
              <a:t> gravida. </a:t>
            </a:r>
            <a:r>
              <a:rPr lang="pt-BR" sz="1800" dirty="0" err="1" smtClean="0">
                <a:solidFill>
                  <a:srgbClr val="231F20"/>
                </a:solidFill>
              </a:rPr>
              <a:t>Risus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commodo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viverra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maecenas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accumsan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lacus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vel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facilisis</a:t>
            </a:r>
            <a:r>
              <a:rPr lang="pt-BR" sz="1800" dirty="0" smtClean="0">
                <a:solidFill>
                  <a:srgbClr val="231F20"/>
                </a:solidFill>
              </a:rPr>
              <a:t>. </a:t>
            </a:r>
            <a:r>
              <a:rPr lang="pt-BR" sz="1800" dirty="0" smtClean="0">
                <a:solidFill>
                  <a:srgbClr val="231F20"/>
                </a:solidFill>
              </a:rPr>
              <a:t>Lorem ipsum </a:t>
            </a:r>
            <a:r>
              <a:rPr lang="pt-BR" sz="1800" dirty="0" err="1" smtClean="0">
                <a:solidFill>
                  <a:srgbClr val="231F20"/>
                </a:solidFill>
              </a:rPr>
              <a:t>dolor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sit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amet</a:t>
            </a:r>
            <a:r>
              <a:rPr lang="pt-BR" sz="1800" dirty="0" smtClean="0">
                <a:solidFill>
                  <a:srgbClr val="231F20"/>
                </a:solidFill>
              </a:rPr>
              <a:t>, </a:t>
            </a:r>
            <a:r>
              <a:rPr lang="pt-BR" sz="1800" dirty="0" err="1" smtClean="0">
                <a:solidFill>
                  <a:srgbClr val="231F20"/>
                </a:solidFill>
              </a:rPr>
              <a:t>consectetur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adipiscing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elit</a:t>
            </a:r>
            <a:r>
              <a:rPr lang="pt-BR" sz="1800" dirty="0" smtClean="0">
                <a:solidFill>
                  <a:srgbClr val="231F20"/>
                </a:solidFill>
              </a:rPr>
              <a:t>, </a:t>
            </a:r>
            <a:r>
              <a:rPr lang="pt-BR" sz="1800" dirty="0" err="1" smtClean="0">
                <a:solidFill>
                  <a:srgbClr val="231F20"/>
                </a:solidFill>
              </a:rPr>
              <a:t>sed</a:t>
            </a:r>
            <a:r>
              <a:rPr lang="pt-BR" sz="1800" dirty="0" smtClean="0">
                <a:solidFill>
                  <a:srgbClr val="231F20"/>
                </a:solidFill>
              </a:rPr>
              <a:t> do </a:t>
            </a:r>
            <a:r>
              <a:rPr lang="pt-BR" sz="1800" dirty="0" err="1" smtClean="0">
                <a:solidFill>
                  <a:srgbClr val="231F20"/>
                </a:solidFill>
              </a:rPr>
              <a:t>eiusmod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tempor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incididunt</a:t>
            </a:r>
            <a:r>
              <a:rPr lang="pt-BR" sz="1800" dirty="0" smtClean="0">
                <a:solidFill>
                  <a:srgbClr val="231F20"/>
                </a:solidFill>
              </a:rPr>
              <a:t> ut labore et </a:t>
            </a:r>
            <a:r>
              <a:rPr lang="pt-BR" sz="1800" dirty="0" err="1" smtClean="0">
                <a:solidFill>
                  <a:srgbClr val="231F20"/>
                </a:solidFill>
              </a:rPr>
              <a:t>dolore</a:t>
            </a:r>
            <a:r>
              <a:rPr lang="pt-BR" sz="1800" dirty="0" smtClean="0">
                <a:solidFill>
                  <a:srgbClr val="231F20"/>
                </a:solidFill>
              </a:rPr>
              <a:t> magna </a:t>
            </a:r>
            <a:r>
              <a:rPr lang="pt-BR" sz="1800" dirty="0" err="1" smtClean="0">
                <a:solidFill>
                  <a:srgbClr val="231F20"/>
                </a:solidFill>
              </a:rPr>
              <a:t>aliqua</a:t>
            </a:r>
            <a:r>
              <a:rPr lang="pt-BR" sz="1800" dirty="0" smtClean="0">
                <a:solidFill>
                  <a:srgbClr val="231F20"/>
                </a:solidFill>
              </a:rPr>
              <a:t>. Quis ipsum </a:t>
            </a:r>
            <a:r>
              <a:rPr lang="pt-BR" sz="1800" dirty="0" err="1" smtClean="0">
                <a:solidFill>
                  <a:srgbClr val="231F20"/>
                </a:solidFill>
              </a:rPr>
              <a:t>suspendisse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ultrices</a:t>
            </a:r>
            <a:r>
              <a:rPr lang="pt-BR" sz="1800" dirty="0" smtClean="0">
                <a:solidFill>
                  <a:srgbClr val="231F20"/>
                </a:solidFill>
              </a:rPr>
              <a:t> gravida. </a:t>
            </a:r>
            <a:r>
              <a:rPr lang="pt-BR" sz="1800" dirty="0" err="1" smtClean="0">
                <a:solidFill>
                  <a:srgbClr val="231F20"/>
                </a:solidFill>
              </a:rPr>
              <a:t>Risus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commodo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viverra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maecenas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accumsan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lacus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vel</a:t>
            </a:r>
            <a:r>
              <a:rPr lang="pt-BR" sz="1800" dirty="0" smtClean="0">
                <a:solidFill>
                  <a:srgbClr val="231F20"/>
                </a:solidFill>
              </a:rPr>
              <a:t> </a:t>
            </a:r>
            <a:r>
              <a:rPr lang="pt-BR" sz="1800" dirty="0" err="1" smtClean="0">
                <a:solidFill>
                  <a:srgbClr val="231F20"/>
                </a:solidFill>
              </a:rPr>
              <a:t>facilisis</a:t>
            </a:r>
            <a:r>
              <a:rPr lang="pt-BR" sz="1800" dirty="0" smtClean="0">
                <a:solidFill>
                  <a:srgbClr val="231F20"/>
                </a:solidFill>
              </a:rPr>
              <a:t>. </a:t>
            </a:r>
          </a:p>
          <a:p>
            <a:pPr algn="just"/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35560" y="157160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231F20"/>
                </a:solidFill>
              </a:rPr>
              <a:t>Título</a:t>
            </a:r>
            <a:endParaRPr lang="pt-BR" b="1" dirty="0">
              <a:solidFill>
                <a:srgbClr val="231F2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271464" y="414908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Lorem ipsum </a:t>
            </a:r>
            <a:r>
              <a:rPr lang="pt-BR" sz="1200" dirty="0" err="1" smtClean="0">
                <a:solidFill>
                  <a:schemeClr val="bg1"/>
                </a:solidFill>
              </a:rPr>
              <a:t>dolor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sit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amet</a:t>
            </a:r>
            <a:r>
              <a:rPr lang="pt-BR" sz="1200" dirty="0" smtClean="0">
                <a:solidFill>
                  <a:schemeClr val="bg1"/>
                </a:solidFill>
              </a:rPr>
              <a:t>, </a:t>
            </a:r>
            <a:r>
              <a:rPr lang="pt-BR" sz="1200" dirty="0" err="1" smtClean="0">
                <a:solidFill>
                  <a:schemeClr val="bg1"/>
                </a:solidFill>
              </a:rPr>
              <a:t>consectetur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adipiscing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elit</a:t>
            </a:r>
            <a:r>
              <a:rPr lang="pt-BR" sz="1200" dirty="0" smtClean="0">
                <a:solidFill>
                  <a:schemeClr val="bg1"/>
                </a:solidFill>
              </a:rPr>
              <a:t>, </a:t>
            </a:r>
            <a:r>
              <a:rPr lang="pt-BR" sz="1200" dirty="0" err="1" smtClean="0">
                <a:solidFill>
                  <a:schemeClr val="bg1"/>
                </a:solidFill>
              </a:rPr>
              <a:t>sed</a:t>
            </a:r>
            <a:r>
              <a:rPr lang="pt-BR" sz="1200" dirty="0" smtClean="0">
                <a:solidFill>
                  <a:schemeClr val="bg1"/>
                </a:solidFill>
              </a:rPr>
              <a:t> do </a:t>
            </a:r>
            <a:r>
              <a:rPr lang="pt-BR" sz="1200" dirty="0" err="1" smtClean="0">
                <a:solidFill>
                  <a:schemeClr val="bg1"/>
                </a:solidFill>
              </a:rPr>
              <a:t>eiusmod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tempor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incididunt</a:t>
            </a:r>
            <a:r>
              <a:rPr lang="pt-BR" sz="1200" dirty="0" smtClean="0">
                <a:solidFill>
                  <a:schemeClr val="bg1"/>
                </a:solidFill>
              </a:rPr>
              <a:t> ut labore et </a:t>
            </a:r>
            <a:r>
              <a:rPr lang="pt-BR" sz="1200" dirty="0" err="1" smtClean="0">
                <a:solidFill>
                  <a:schemeClr val="bg1"/>
                </a:solidFill>
              </a:rPr>
              <a:t>dolore</a:t>
            </a:r>
            <a:r>
              <a:rPr lang="pt-BR" sz="1200" dirty="0" smtClean="0">
                <a:solidFill>
                  <a:schemeClr val="bg1"/>
                </a:solidFill>
              </a:rPr>
              <a:t> magna </a:t>
            </a:r>
            <a:r>
              <a:rPr lang="pt-BR" sz="1200" dirty="0" err="1" smtClean="0">
                <a:solidFill>
                  <a:schemeClr val="bg1"/>
                </a:solidFill>
              </a:rPr>
              <a:t>aliqua</a:t>
            </a:r>
            <a:r>
              <a:rPr lang="pt-BR" sz="1200" dirty="0" smtClean="0">
                <a:solidFill>
                  <a:schemeClr val="bg1"/>
                </a:solidFill>
              </a:rPr>
              <a:t>. Quis ipsum </a:t>
            </a:r>
            <a:r>
              <a:rPr lang="pt-BR" sz="1200" dirty="0" err="1" smtClean="0">
                <a:solidFill>
                  <a:schemeClr val="bg1"/>
                </a:solidFill>
              </a:rPr>
              <a:t>suspendisse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ultrices</a:t>
            </a:r>
            <a:r>
              <a:rPr lang="pt-BR" sz="1200" dirty="0" smtClean="0">
                <a:solidFill>
                  <a:schemeClr val="bg1"/>
                </a:solidFill>
              </a:rPr>
              <a:t> gravida. </a:t>
            </a:r>
            <a:r>
              <a:rPr lang="pt-BR" sz="1200" dirty="0" err="1" smtClean="0">
                <a:solidFill>
                  <a:schemeClr val="bg1"/>
                </a:solidFill>
              </a:rPr>
              <a:t>Risus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commodo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viverra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maecenas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accumsan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lacus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vel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facilisis</a:t>
            </a:r>
            <a:r>
              <a:rPr lang="pt-BR" sz="1200" dirty="0" smtClean="0">
                <a:solidFill>
                  <a:schemeClr val="bg1"/>
                </a:solidFill>
              </a:rPr>
              <a:t>. </a:t>
            </a:r>
            <a:r>
              <a:rPr lang="pt-BR" sz="1200" dirty="0" smtClean="0">
                <a:solidFill>
                  <a:schemeClr val="bg1"/>
                </a:solidFill>
              </a:rPr>
              <a:t>Lorem ipsum </a:t>
            </a:r>
            <a:r>
              <a:rPr lang="pt-BR" sz="1200" dirty="0" err="1" smtClean="0">
                <a:solidFill>
                  <a:schemeClr val="bg1"/>
                </a:solidFill>
              </a:rPr>
              <a:t>dolor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sit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amet</a:t>
            </a:r>
            <a:r>
              <a:rPr lang="pt-BR" sz="1200" dirty="0" smtClean="0">
                <a:solidFill>
                  <a:schemeClr val="bg1"/>
                </a:solidFill>
              </a:rPr>
              <a:t>, </a:t>
            </a:r>
            <a:r>
              <a:rPr lang="pt-BR" sz="1200" dirty="0" err="1" smtClean="0">
                <a:solidFill>
                  <a:schemeClr val="bg1"/>
                </a:solidFill>
              </a:rPr>
              <a:t>consectetur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adipiscing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elit</a:t>
            </a:r>
            <a:r>
              <a:rPr lang="pt-BR" sz="1200" dirty="0" smtClean="0">
                <a:solidFill>
                  <a:schemeClr val="bg1"/>
                </a:solidFill>
              </a:rPr>
              <a:t>, </a:t>
            </a:r>
            <a:r>
              <a:rPr lang="pt-BR" sz="1200" dirty="0" err="1" smtClean="0">
                <a:solidFill>
                  <a:schemeClr val="bg1"/>
                </a:solidFill>
              </a:rPr>
              <a:t>sed</a:t>
            </a:r>
            <a:r>
              <a:rPr lang="pt-BR" sz="1200" dirty="0" smtClean="0">
                <a:solidFill>
                  <a:schemeClr val="bg1"/>
                </a:solidFill>
              </a:rPr>
              <a:t> do </a:t>
            </a:r>
            <a:r>
              <a:rPr lang="pt-BR" sz="1200" dirty="0" err="1" smtClean="0">
                <a:solidFill>
                  <a:schemeClr val="bg1"/>
                </a:solidFill>
              </a:rPr>
              <a:t>eiusmod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tempor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356420" y="414908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Lorem ipsum </a:t>
            </a:r>
            <a:r>
              <a:rPr lang="pt-BR" sz="1200" dirty="0" err="1" smtClean="0">
                <a:solidFill>
                  <a:schemeClr val="bg1"/>
                </a:solidFill>
              </a:rPr>
              <a:t>dolor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sit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amet</a:t>
            </a:r>
            <a:r>
              <a:rPr lang="pt-BR" sz="1200" dirty="0" smtClean="0">
                <a:solidFill>
                  <a:schemeClr val="bg1"/>
                </a:solidFill>
              </a:rPr>
              <a:t>, </a:t>
            </a:r>
            <a:r>
              <a:rPr lang="pt-BR" sz="1200" dirty="0" err="1" smtClean="0">
                <a:solidFill>
                  <a:schemeClr val="bg1"/>
                </a:solidFill>
              </a:rPr>
              <a:t>consectetur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adipiscing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elit</a:t>
            </a:r>
            <a:r>
              <a:rPr lang="pt-BR" sz="1200" dirty="0" smtClean="0">
                <a:solidFill>
                  <a:schemeClr val="bg1"/>
                </a:solidFill>
              </a:rPr>
              <a:t>, </a:t>
            </a:r>
            <a:r>
              <a:rPr lang="pt-BR" sz="1200" dirty="0" err="1" smtClean="0">
                <a:solidFill>
                  <a:schemeClr val="bg1"/>
                </a:solidFill>
              </a:rPr>
              <a:t>sed</a:t>
            </a:r>
            <a:r>
              <a:rPr lang="pt-BR" sz="1200" dirty="0" smtClean="0">
                <a:solidFill>
                  <a:schemeClr val="bg1"/>
                </a:solidFill>
              </a:rPr>
              <a:t> do </a:t>
            </a:r>
            <a:r>
              <a:rPr lang="pt-BR" sz="1200" dirty="0" err="1" smtClean="0">
                <a:solidFill>
                  <a:schemeClr val="bg1"/>
                </a:solidFill>
              </a:rPr>
              <a:t>eiusmod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tempor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incididunt</a:t>
            </a:r>
            <a:r>
              <a:rPr lang="pt-BR" sz="1200" dirty="0" smtClean="0">
                <a:solidFill>
                  <a:schemeClr val="bg1"/>
                </a:solidFill>
              </a:rPr>
              <a:t> ut labore et </a:t>
            </a:r>
            <a:r>
              <a:rPr lang="pt-BR" sz="1200" dirty="0" err="1" smtClean="0">
                <a:solidFill>
                  <a:schemeClr val="bg1"/>
                </a:solidFill>
              </a:rPr>
              <a:t>dolore</a:t>
            </a:r>
            <a:r>
              <a:rPr lang="pt-BR" sz="1200" dirty="0" smtClean="0">
                <a:solidFill>
                  <a:schemeClr val="bg1"/>
                </a:solidFill>
              </a:rPr>
              <a:t> magna </a:t>
            </a:r>
            <a:r>
              <a:rPr lang="pt-BR" sz="1200" dirty="0" err="1" smtClean="0">
                <a:solidFill>
                  <a:schemeClr val="bg1"/>
                </a:solidFill>
              </a:rPr>
              <a:t>aliqua</a:t>
            </a:r>
            <a:r>
              <a:rPr lang="pt-BR" sz="1200" dirty="0" smtClean="0">
                <a:solidFill>
                  <a:schemeClr val="bg1"/>
                </a:solidFill>
              </a:rPr>
              <a:t>. Quis ipsum </a:t>
            </a:r>
            <a:r>
              <a:rPr lang="pt-BR" sz="1200" dirty="0" err="1" smtClean="0">
                <a:solidFill>
                  <a:schemeClr val="bg1"/>
                </a:solidFill>
              </a:rPr>
              <a:t>suspendisse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ultrices</a:t>
            </a:r>
            <a:r>
              <a:rPr lang="pt-BR" sz="1200" dirty="0" smtClean="0">
                <a:solidFill>
                  <a:schemeClr val="bg1"/>
                </a:solidFill>
              </a:rPr>
              <a:t> gravida. </a:t>
            </a:r>
            <a:r>
              <a:rPr lang="pt-BR" sz="1200" dirty="0" err="1" smtClean="0">
                <a:solidFill>
                  <a:schemeClr val="bg1"/>
                </a:solidFill>
              </a:rPr>
              <a:t>Risus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commodo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viverra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maecenas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accumsan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lacus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vel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facilisis</a:t>
            </a:r>
            <a:r>
              <a:rPr lang="pt-BR" sz="1200" dirty="0" smtClean="0">
                <a:solidFill>
                  <a:schemeClr val="bg1"/>
                </a:solidFill>
              </a:rPr>
              <a:t>. </a:t>
            </a:r>
            <a:r>
              <a:rPr lang="pt-BR" sz="1200" dirty="0" smtClean="0">
                <a:solidFill>
                  <a:schemeClr val="bg1"/>
                </a:solidFill>
              </a:rPr>
              <a:t>Lorem ipsum </a:t>
            </a:r>
            <a:r>
              <a:rPr lang="pt-BR" sz="1200" dirty="0" err="1" smtClean="0">
                <a:solidFill>
                  <a:schemeClr val="bg1"/>
                </a:solidFill>
              </a:rPr>
              <a:t>dolor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sit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amet</a:t>
            </a:r>
            <a:r>
              <a:rPr lang="pt-BR" sz="1200" dirty="0" smtClean="0">
                <a:solidFill>
                  <a:schemeClr val="bg1"/>
                </a:solidFill>
              </a:rPr>
              <a:t>, </a:t>
            </a:r>
            <a:r>
              <a:rPr lang="pt-BR" sz="1200" dirty="0" err="1" smtClean="0">
                <a:solidFill>
                  <a:schemeClr val="bg1"/>
                </a:solidFill>
              </a:rPr>
              <a:t>consectetur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adipiscing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elit</a:t>
            </a:r>
            <a:r>
              <a:rPr lang="pt-BR" sz="1200" dirty="0" smtClean="0">
                <a:solidFill>
                  <a:schemeClr val="bg1"/>
                </a:solidFill>
              </a:rPr>
              <a:t>, </a:t>
            </a:r>
            <a:r>
              <a:rPr lang="pt-BR" sz="1200" dirty="0" err="1" smtClean="0">
                <a:solidFill>
                  <a:schemeClr val="bg1"/>
                </a:solidFill>
              </a:rPr>
              <a:t>sed</a:t>
            </a:r>
            <a:r>
              <a:rPr lang="pt-BR" sz="1200" dirty="0" smtClean="0">
                <a:solidFill>
                  <a:schemeClr val="bg1"/>
                </a:solidFill>
              </a:rPr>
              <a:t> do </a:t>
            </a:r>
            <a:r>
              <a:rPr lang="pt-BR" sz="1200" dirty="0" err="1" smtClean="0">
                <a:solidFill>
                  <a:schemeClr val="bg1"/>
                </a:solidFill>
              </a:rPr>
              <a:t>eiusmod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tempor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71464" y="364502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Título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75520" y="2516411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bg1"/>
                </a:solidFill>
              </a:rPr>
              <a:t>Lorem ipsum </a:t>
            </a:r>
            <a:r>
              <a:rPr lang="pt-BR" sz="1600" dirty="0" err="1" smtClean="0">
                <a:solidFill>
                  <a:schemeClr val="bg1"/>
                </a:solidFill>
              </a:rPr>
              <a:t>dolor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sit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amet</a:t>
            </a:r>
            <a:r>
              <a:rPr lang="pt-BR" sz="1600" dirty="0" smtClean="0">
                <a:solidFill>
                  <a:schemeClr val="bg1"/>
                </a:solidFill>
              </a:rPr>
              <a:t>, </a:t>
            </a:r>
            <a:r>
              <a:rPr lang="pt-BR" sz="1600" dirty="0" err="1" smtClean="0">
                <a:solidFill>
                  <a:schemeClr val="bg1"/>
                </a:solidFill>
              </a:rPr>
              <a:t>consectetur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adipiscing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elit</a:t>
            </a:r>
            <a:r>
              <a:rPr lang="pt-BR" sz="1600" dirty="0" smtClean="0">
                <a:solidFill>
                  <a:schemeClr val="bg1"/>
                </a:solidFill>
              </a:rPr>
              <a:t>, </a:t>
            </a:r>
            <a:r>
              <a:rPr lang="pt-BR" sz="1600" dirty="0" err="1" smtClean="0">
                <a:solidFill>
                  <a:schemeClr val="bg1"/>
                </a:solidFill>
              </a:rPr>
              <a:t>sed</a:t>
            </a:r>
            <a:r>
              <a:rPr lang="pt-BR" sz="1600" dirty="0" smtClean="0">
                <a:solidFill>
                  <a:schemeClr val="bg1"/>
                </a:solidFill>
              </a:rPr>
              <a:t> do </a:t>
            </a:r>
            <a:r>
              <a:rPr lang="pt-BR" sz="1600" dirty="0" err="1" smtClean="0">
                <a:solidFill>
                  <a:schemeClr val="bg1"/>
                </a:solidFill>
              </a:rPr>
              <a:t>eiusmod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tempor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incididunt</a:t>
            </a:r>
            <a:r>
              <a:rPr lang="pt-BR" sz="1600" dirty="0" smtClean="0">
                <a:solidFill>
                  <a:schemeClr val="bg1"/>
                </a:solidFill>
              </a:rPr>
              <a:t> ut labore et </a:t>
            </a:r>
            <a:r>
              <a:rPr lang="pt-BR" sz="1600" dirty="0" err="1" smtClean="0">
                <a:solidFill>
                  <a:schemeClr val="bg1"/>
                </a:solidFill>
              </a:rPr>
              <a:t>dolore</a:t>
            </a:r>
            <a:r>
              <a:rPr lang="pt-BR" sz="1600" dirty="0" smtClean="0">
                <a:solidFill>
                  <a:schemeClr val="bg1"/>
                </a:solidFill>
              </a:rPr>
              <a:t> magna </a:t>
            </a:r>
            <a:r>
              <a:rPr lang="pt-BR" sz="1600" dirty="0" err="1" smtClean="0">
                <a:solidFill>
                  <a:schemeClr val="bg1"/>
                </a:solidFill>
              </a:rPr>
              <a:t>aliqua</a:t>
            </a:r>
            <a:r>
              <a:rPr lang="pt-BR" sz="1600" dirty="0" smtClean="0">
                <a:solidFill>
                  <a:schemeClr val="bg1"/>
                </a:solidFill>
              </a:rPr>
              <a:t>. Quis ipsum </a:t>
            </a:r>
            <a:r>
              <a:rPr lang="pt-BR" sz="1600" dirty="0" err="1" smtClean="0">
                <a:solidFill>
                  <a:schemeClr val="bg1"/>
                </a:solidFill>
              </a:rPr>
              <a:t>suspendisse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ultrices</a:t>
            </a:r>
            <a:r>
              <a:rPr lang="pt-BR" sz="1600" dirty="0" smtClean="0">
                <a:solidFill>
                  <a:schemeClr val="bg1"/>
                </a:solidFill>
              </a:rPr>
              <a:t> gravida. </a:t>
            </a:r>
            <a:r>
              <a:rPr lang="pt-BR" sz="1600" dirty="0" err="1" smtClean="0">
                <a:solidFill>
                  <a:schemeClr val="bg1"/>
                </a:solidFill>
              </a:rPr>
              <a:t>Risus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commodo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viverra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maecenas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accumsan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lacus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vel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facilisis</a:t>
            </a:r>
            <a:r>
              <a:rPr lang="pt-BR" sz="1600" dirty="0" smtClean="0">
                <a:solidFill>
                  <a:schemeClr val="bg1"/>
                </a:solidFill>
              </a:rPr>
              <a:t>.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75520" y="181317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Título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69101" y="2516411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bg1"/>
                </a:solidFill>
              </a:rPr>
              <a:t>Lorem ipsum </a:t>
            </a:r>
            <a:r>
              <a:rPr lang="pt-BR" sz="1600" dirty="0" err="1" smtClean="0">
                <a:solidFill>
                  <a:schemeClr val="bg1"/>
                </a:solidFill>
              </a:rPr>
              <a:t>dolor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sit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amet</a:t>
            </a:r>
            <a:r>
              <a:rPr lang="pt-BR" sz="1600" dirty="0" smtClean="0">
                <a:solidFill>
                  <a:schemeClr val="bg1"/>
                </a:solidFill>
              </a:rPr>
              <a:t>, </a:t>
            </a:r>
            <a:r>
              <a:rPr lang="pt-BR" sz="1600" dirty="0" err="1" smtClean="0">
                <a:solidFill>
                  <a:schemeClr val="bg1"/>
                </a:solidFill>
              </a:rPr>
              <a:t>consectetur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adipiscing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elit</a:t>
            </a:r>
            <a:r>
              <a:rPr lang="pt-BR" sz="1600" dirty="0" smtClean="0">
                <a:solidFill>
                  <a:schemeClr val="bg1"/>
                </a:solidFill>
              </a:rPr>
              <a:t>, </a:t>
            </a:r>
            <a:r>
              <a:rPr lang="pt-BR" sz="1600" dirty="0" err="1" smtClean="0">
                <a:solidFill>
                  <a:schemeClr val="bg1"/>
                </a:solidFill>
              </a:rPr>
              <a:t>sed</a:t>
            </a:r>
            <a:r>
              <a:rPr lang="pt-BR" sz="1600" dirty="0" smtClean="0">
                <a:solidFill>
                  <a:schemeClr val="bg1"/>
                </a:solidFill>
              </a:rPr>
              <a:t> do </a:t>
            </a:r>
            <a:r>
              <a:rPr lang="pt-BR" sz="1600" dirty="0" err="1" smtClean="0">
                <a:solidFill>
                  <a:schemeClr val="bg1"/>
                </a:solidFill>
              </a:rPr>
              <a:t>eiusmod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tempor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incididunt</a:t>
            </a:r>
            <a:r>
              <a:rPr lang="pt-BR" sz="1600" dirty="0" smtClean="0">
                <a:solidFill>
                  <a:schemeClr val="bg1"/>
                </a:solidFill>
              </a:rPr>
              <a:t> ut labore et </a:t>
            </a:r>
            <a:r>
              <a:rPr lang="pt-BR" sz="1600" dirty="0" err="1" smtClean="0">
                <a:solidFill>
                  <a:schemeClr val="bg1"/>
                </a:solidFill>
              </a:rPr>
              <a:t>dolore</a:t>
            </a:r>
            <a:r>
              <a:rPr lang="pt-BR" sz="1600" dirty="0" smtClean="0">
                <a:solidFill>
                  <a:schemeClr val="bg1"/>
                </a:solidFill>
              </a:rPr>
              <a:t> magna </a:t>
            </a:r>
            <a:r>
              <a:rPr lang="pt-BR" sz="1600" dirty="0" err="1" smtClean="0">
                <a:solidFill>
                  <a:schemeClr val="bg1"/>
                </a:solidFill>
              </a:rPr>
              <a:t>aliqua</a:t>
            </a:r>
            <a:r>
              <a:rPr lang="pt-BR" sz="1600" dirty="0" smtClean="0">
                <a:solidFill>
                  <a:schemeClr val="bg1"/>
                </a:solidFill>
              </a:rPr>
              <a:t>. Quis ipsum </a:t>
            </a:r>
            <a:r>
              <a:rPr lang="pt-BR" sz="1600" dirty="0" err="1" smtClean="0">
                <a:solidFill>
                  <a:schemeClr val="bg1"/>
                </a:solidFill>
              </a:rPr>
              <a:t>suspendisse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ultrices</a:t>
            </a:r>
            <a:r>
              <a:rPr lang="pt-BR" sz="1600" dirty="0" smtClean="0">
                <a:solidFill>
                  <a:schemeClr val="bg1"/>
                </a:solidFill>
              </a:rPr>
              <a:t> gravida. </a:t>
            </a:r>
            <a:r>
              <a:rPr lang="pt-BR" sz="1600" dirty="0" err="1" smtClean="0">
                <a:solidFill>
                  <a:schemeClr val="bg1"/>
                </a:solidFill>
              </a:rPr>
              <a:t>Risus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commodo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viverra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maecenas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accumsan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lacus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vel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facilisis</a:t>
            </a:r>
            <a:r>
              <a:rPr lang="pt-BR" sz="1600" dirty="0" smtClean="0">
                <a:solidFill>
                  <a:schemeClr val="bg1"/>
                </a:solidFill>
              </a:rPr>
              <a:t>.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43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99456" y="2516411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bg1"/>
                </a:solidFill>
              </a:rPr>
              <a:t>Lorem ipsum </a:t>
            </a:r>
            <a:r>
              <a:rPr lang="pt-BR" sz="1600" dirty="0" err="1" smtClean="0">
                <a:solidFill>
                  <a:schemeClr val="bg1"/>
                </a:solidFill>
              </a:rPr>
              <a:t>dolor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sit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amet</a:t>
            </a:r>
            <a:r>
              <a:rPr lang="pt-BR" sz="1600" dirty="0" smtClean="0">
                <a:solidFill>
                  <a:schemeClr val="bg1"/>
                </a:solidFill>
              </a:rPr>
              <a:t>, </a:t>
            </a:r>
            <a:r>
              <a:rPr lang="pt-BR" sz="1600" dirty="0" err="1" smtClean="0">
                <a:solidFill>
                  <a:schemeClr val="bg1"/>
                </a:solidFill>
              </a:rPr>
              <a:t>consectetur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adipiscing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elit</a:t>
            </a:r>
            <a:r>
              <a:rPr lang="pt-BR" sz="1600" dirty="0" smtClean="0">
                <a:solidFill>
                  <a:schemeClr val="bg1"/>
                </a:solidFill>
              </a:rPr>
              <a:t>, </a:t>
            </a:r>
            <a:r>
              <a:rPr lang="pt-BR" sz="1600" dirty="0" err="1" smtClean="0">
                <a:solidFill>
                  <a:schemeClr val="bg1"/>
                </a:solidFill>
              </a:rPr>
              <a:t>sed</a:t>
            </a:r>
            <a:r>
              <a:rPr lang="pt-BR" sz="1600" dirty="0" smtClean="0">
                <a:solidFill>
                  <a:schemeClr val="bg1"/>
                </a:solidFill>
              </a:rPr>
              <a:t> do </a:t>
            </a:r>
            <a:r>
              <a:rPr lang="pt-BR" sz="1600" dirty="0" err="1" smtClean="0">
                <a:solidFill>
                  <a:schemeClr val="bg1"/>
                </a:solidFill>
              </a:rPr>
              <a:t>eiusmod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tempor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incididunt</a:t>
            </a:r>
            <a:r>
              <a:rPr lang="pt-BR" sz="1600" dirty="0" smtClean="0">
                <a:solidFill>
                  <a:schemeClr val="bg1"/>
                </a:solidFill>
              </a:rPr>
              <a:t> ut labore et </a:t>
            </a:r>
            <a:r>
              <a:rPr lang="pt-BR" sz="1600" dirty="0" err="1" smtClean="0">
                <a:solidFill>
                  <a:schemeClr val="bg1"/>
                </a:solidFill>
              </a:rPr>
              <a:t>dolore</a:t>
            </a:r>
            <a:r>
              <a:rPr lang="pt-BR" sz="1600" dirty="0" smtClean="0">
                <a:solidFill>
                  <a:schemeClr val="bg1"/>
                </a:solidFill>
              </a:rPr>
              <a:t> magna </a:t>
            </a:r>
            <a:r>
              <a:rPr lang="pt-BR" sz="1600" dirty="0" err="1" smtClean="0">
                <a:solidFill>
                  <a:schemeClr val="bg1"/>
                </a:solidFill>
              </a:rPr>
              <a:t>aliqua</a:t>
            </a:r>
            <a:r>
              <a:rPr lang="pt-BR" sz="1600" dirty="0" smtClean="0">
                <a:solidFill>
                  <a:schemeClr val="bg1"/>
                </a:solidFill>
              </a:rPr>
              <a:t>. Quis ipsum </a:t>
            </a:r>
            <a:r>
              <a:rPr lang="pt-BR" sz="1600" dirty="0" err="1" smtClean="0">
                <a:solidFill>
                  <a:schemeClr val="bg1"/>
                </a:solidFill>
              </a:rPr>
              <a:t>suspendisse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ultrices</a:t>
            </a:r>
            <a:r>
              <a:rPr lang="pt-BR" sz="1600" dirty="0" smtClean="0">
                <a:solidFill>
                  <a:schemeClr val="bg1"/>
                </a:solidFill>
              </a:rPr>
              <a:t> gravida. </a:t>
            </a:r>
            <a:r>
              <a:rPr lang="pt-BR" sz="1600" dirty="0" err="1" smtClean="0">
                <a:solidFill>
                  <a:schemeClr val="bg1"/>
                </a:solidFill>
              </a:rPr>
              <a:t>Risus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commodo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viverra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maecenas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accumsan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lacus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vel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facilisis</a:t>
            </a:r>
            <a:r>
              <a:rPr lang="pt-BR" sz="1600" dirty="0" smtClean="0">
                <a:solidFill>
                  <a:schemeClr val="bg1"/>
                </a:solidFill>
              </a:rPr>
              <a:t>.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99456" y="181317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Título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40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86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367</Words>
  <Application>Microsoft Office PowerPoint</Application>
  <PresentationFormat>Widescreen</PresentationFormat>
  <Paragraphs>13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MS PGothic</vt:lpstr>
      <vt:lpstr>Calibri</vt:lpstr>
      <vt:lpstr>GothamUltra</vt:lpstr>
      <vt:lpstr>Gotham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Wesley Fernando Franco</cp:lastModifiedBy>
  <cp:revision>211</cp:revision>
  <dcterms:created xsi:type="dcterms:W3CDTF">2014-08-19T20:29:34Z</dcterms:created>
  <dcterms:modified xsi:type="dcterms:W3CDTF">2021-07-08T18:10:33Z</dcterms:modified>
</cp:coreProperties>
</file>